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72" r:id="rId5"/>
    <p:sldId id="271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2022.01.13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C6D318-6C0D-4C0E-890B-C68DEC359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30809F7-2B82-42BD-BA23-FDF5324B9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E37A031-4EA9-4681-BCF9-0A0E8F97ABD1}"/>
              </a:ext>
            </a:extLst>
          </p:cNvPr>
          <p:cNvSpPr txBox="1"/>
          <p:nvPr/>
        </p:nvSpPr>
        <p:spPr>
          <a:xfrm>
            <a:off x="735747" y="598715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企鹅夫人的完美宫殿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15A5672-51C3-431D-9602-FFA68C64C3A9}"/>
              </a:ext>
            </a:extLst>
          </p:cNvPr>
          <p:cNvSpPr txBox="1"/>
          <p:nvPr/>
        </p:nvSpPr>
        <p:spPr>
          <a:xfrm>
            <a:off x="1830565" y="1563003"/>
            <a:ext cx="3535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Helen Brain • Celeste </a:t>
            </a:r>
            <a:r>
              <a:rPr lang="en-US" altLang="zh-CN" sz="2000" dirty="0" err="1"/>
              <a:t>Beckerling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9EB901-03B7-4C40-8390-BF4B080EC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B383B8-7929-4A0E-B1A3-4D24BFDFE6AA}"/>
              </a:ext>
            </a:extLst>
          </p:cNvPr>
          <p:cNvSpPr txBox="1"/>
          <p:nvPr/>
        </p:nvSpPr>
        <p:spPr>
          <a:xfrm>
            <a:off x="239485" y="544286"/>
            <a:ext cx="295465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终于，城堡建好了。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但风把它吹倒了。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64D137-24F2-4AD5-B219-C847B8153F4C}"/>
              </a:ext>
            </a:extLst>
          </p:cNvPr>
          <p:cNvSpPr txBox="1"/>
          <p:nvPr/>
        </p:nvSpPr>
        <p:spPr>
          <a:xfrm>
            <a:off x="7445829" y="4463143"/>
            <a:ext cx="351891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企鹅夫人生气了。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“我再也不做了。”她说。</a:t>
            </a:r>
          </a:p>
        </p:txBody>
      </p:sp>
    </p:spTree>
    <p:extLst>
      <p:ext uri="{BB962C8B-B14F-4D97-AF65-F5344CB8AC3E}">
        <p14:creationId xmlns:p14="http://schemas.microsoft.com/office/powerpoint/2010/main" val="320733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059ED4-AA6C-4E51-B61D-C091AE47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1FBC6C-16F2-4ED1-AB85-9A8B2EF7ACA0}"/>
              </a:ext>
            </a:extLst>
          </p:cNvPr>
          <p:cNvSpPr txBox="1"/>
          <p:nvPr/>
        </p:nvSpPr>
        <p:spPr>
          <a:xfrm>
            <a:off x="914400" y="87086"/>
            <a:ext cx="6052457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/>
              <a:t>“我们再试一次。”企鹅爸爸说。</a:t>
            </a:r>
          </a:p>
          <a:p>
            <a:pPr algn="r">
              <a:lnSpc>
                <a:spcPct val="150000"/>
              </a:lnSpc>
            </a:pPr>
            <a:r>
              <a:rPr lang="zh-CN" altLang="en-US" sz="2400" dirty="0"/>
              <a:t>“我不知道怎么办，”茜茜说：“这太难了。”</a:t>
            </a:r>
          </a:p>
          <a:p>
            <a:pPr algn="r">
              <a:lnSpc>
                <a:spcPct val="150000"/>
              </a:lnSpc>
            </a:pPr>
            <a:r>
              <a:rPr lang="zh-CN" altLang="en-US" sz="2400" dirty="0"/>
              <a:t>“我们没有水泥，”波蒂说：“没有水泥就没法建出好房。”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255113-B71C-48DA-9407-23DBC6DC9E85}"/>
              </a:ext>
            </a:extLst>
          </p:cNvPr>
          <p:cNvSpPr txBox="1"/>
          <p:nvPr/>
        </p:nvSpPr>
        <p:spPr>
          <a:xfrm>
            <a:off x="8501743" y="87086"/>
            <a:ext cx="5109091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“我饿了。”高博说。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企鹅夫人叹了口气。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她觉得自己永远也不会有一间房子。</a:t>
            </a:r>
          </a:p>
        </p:txBody>
      </p:sp>
    </p:spTree>
    <p:extLst>
      <p:ext uri="{BB962C8B-B14F-4D97-AF65-F5344CB8AC3E}">
        <p14:creationId xmlns:p14="http://schemas.microsoft.com/office/powerpoint/2010/main" val="71664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292166-38EF-4CB5-B99E-5BD49D223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096443-0078-4D37-B558-5D8A4B2FCC7A}"/>
              </a:ext>
            </a:extLst>
          </p:cNvPr>
          <p:cNvSpPr txBox="1"/>
          <p:nvPr/>
        </p:nvSpPr>
        <p:spPr>
          <a:xfrm>
            <a:off x="990600" y="968829"/>
            <a:ext cx="475001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“看看那儿，简直一团糟。”她说。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32D6D9-AF65-4E8E-9B2C-9CE00531519F}"/>
              </a:ext>
            </a:extLst>
          </p:cNvPr>
          <p:cNvSpPr txBox="1"/>
          <p:nvPr/>
        </p:nvSpPr>
        <p:spPr>
          <a:xfrm>
            <a:off x="8651658" y="968829"/>
            <a:ext cx="480131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突然，企鹅夫人想到了一个主意。</a:t>
            </a:r>
          </a:p>
        </p:txBody>
      </p:sp>
    </p:spTree>
    <p:extLst>
      <p:ext uri="{BB962C8B-B14F-4D97-AF65-F5344CB8AC3E}">
        <p14:creationId xmlns:p14="http://schemas.microsoft.com/office/powerpoint/2010/main" val="62469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F4C3B5-F621-4923-BB2E-21F6ACC6E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FD50A4-B299-4B0F-B0AA-395726688653}"/>
              </a:ext>
            </a:extLst>
          </p:cNvPr>
          <p:cNvSpPr txBox="1"/>
          <p:nvPr/>
        </p:nvSpPr>
        <p:spPr>
          <a:xfrm>
            <a:off x="3243943" y="544285"/>
            <a:ext cx="444224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“波蒂，把木头拿过来。”她说。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E3BF49-B760-4D22-B0F2-3578FDE769D0}"/>
              </a:ext>
            </a:extLst>
          </p:cNvPr>
          <p:cNvSpPr txBox="1"/>
          <p:nvPr/>
        </p:nvSpPr>
        <p:spPr>
          <a:xfrm>
            <a:off x="566058" y="4572000"/>
            <a:ext cx="290335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“茜茜，把网拿来。”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2A9A8-C28A-4A6E-8260-7F2DDEB55713}"/>
              </a:ext>
            </a:extLst>
          </p:cNvPr>
          <p:cNvSpPr txBox="1"/>
          <p:nvPr/>
        </p:nvSpPr>
        <p:spPr>
          <a:xfrm>
            <a:off x="10386050" y="0"/>
            <a:ext cx="400622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“高博，捡一些塑料。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企鹅爸爸，把锤子拿过来。”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39B4D7-A695-4C83-A3E1-7564613EFD65}"/>
              </a:ext>
            </a:extLst>
          </p:cNvPr>
          <p:cNvSpPr txBox="1"/>
          <p:nvPr/>
        </p:nvSpPr>
        <p:spPr>
          <a:xfrm>
            <a:off x="11059885" y="2819401"/>
            <a:ext cx="233910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他们干了一天。</a:t>
            </a:r>
          </a:p>
        </p:txBody>
      </p:sp>
    </p:spTree>
    <p:extLst>
      <p:ext uri="{BB962C8B-B14F-4D97-AF65-F5344CB8AC3E}">
        <p14:creationId xmlns:p14="http://schemas.microsoft.com/office/powerpoint/2010/main" val="257730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2FB75A-116B-477E-B3C0-01173697D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38A913-1A03-4E34-B52D-51D21AE3EC68}"/>
              </a:ext>
            </a:extLst>
          </p:cNvPr>
          <p:cNvSpPr txBox="1"/>
          <p:nvPr/>
        </p:nvSpPr>
        <p:spPr>
          <a:xfrm>
            <a:off x="1894114" y="119743"/>
            <a:ext cx="3518912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“我累了。”茜茜说。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“继续干。”妈妈说。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“测量尺坏了。”波蒂说。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“继续干。”妈妈说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035C68-C879-43AA-B80F-0E9F6952B5A1}"/>
              </a:ext>
            </a:extLst>
          </p:cNvPr>
          <p:cNvSpPr txBox="1"/>
          <p:nvPr/>
        </p:nvSpPr>
        <p:spPr>
          <a:xfrm>
            <a:off x="9459686" y="119743"/>
            <a:ext cx="2903359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“我还饿。”高博说。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“继续干。”妈妈说。</a:t>
            </a:r>
          </a:p>
        </p:txBody>
      </p:sp>
    </p:spTree>
    <p:extLst>
      <p:ext uri="{BB962C8B-B14F-4D97-AF65-F5344CB8AC3E}">
        <p14:creationId xmlns:p14="http://schemas.microsoft.com/office/powerpoint/2010/main" val="151910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1A7316-D9A1-487C-BDF1-DBB51B1F5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D99888-42A1-4266-9059-8B760C0D9E9A}"/>
              </a:ext>
            </a:extLst>
          </p:cNvPr>
          <p:cNvSpPr txBox="1"/>
          <p:nvPr/>
        </p:nvSpPr>
        <p:spPr>
          <a:xfrm>
            <a:off x="1317172" y="402771"/>
            <a:ext cx="413446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“房子一定会很棒。”爸爸说。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“你做得很好。”妈妈说。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712B4A-112C-4201-818E-50F971D35E6C}"/>
              </a:ext>
            </a:extLst>
          </p:cNvPr>
          <p:cNvSpPr txBox="1"/>
          <p:nvPr/>
        </p:nvSpPr>
        <p:spPr>
          <a:xfrm>
            <a:off x="10703445" y="386100"/>
            <a:ext cx="3688830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于是他们干呀干呀干呀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B7E04-DE4F-4455-98C1-790DBA072AD1}"/>
              </a:ext>
            </a:extLst>
          </p:cNvPr>
          <p:cNvSpPr txBox="1"/>
          <p:nvPr/>
        </p:nvSpPr>
        <p:spPr>
          <a:xfrm>
            <a:off x="7144496" y="4038601"/>
            <a:ext cx="338105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终于，房子建成了。</a:t>
            </a:r>
          </a:p>
        </p:txBody>
      </p:sp>
    </p:spTree>
    <p:extLst>
      <p:ext uri="{BB962C8B-B14F-4D97-AF65-F5344CB8AC3E}">
        <p14:creationId xmlns:p14="http://schemas.microsoft.com/office/powerpoint/2010/main" val="279204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26DB2E-8D0B-44D7-8B75-60513A812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C5DE18-13B4-4A23-9930-4E5FBAAD67AF}"/>
              </a:ext>
            </a:extLst>
          </p:cNvPr>
          <p:cNvSpPr txBox="1"/>
          <p:nvPr/>
        </p:nvSpPr>
        <p:spPr>
          <a:xfrm>
            <a:off x="9778591" y="0"/>
            <a:ext cx="4613684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“欢迎来到你的宫殿。”爸爸说。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企鹅夫人鼓掌。“谢谢你，”她说：“这是一座完美的宫殿。”</a:t>
            </a:r>
          </a:p>
        </p:txBody>
      </p:sp>
    </p:spTree>
    <p:extLst>
      <p:ext uri="{BB962C8B-B14F-4D97-AF65-F5344CB8AC3E}">
        <p14:creationId xmlns:p14="http://schemas.microsoft.com/office/powerpoint/2010/main" val="281327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5FED2F-37DA-46C4-A1CB-C15BC1E2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2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5EE13C-439C-4EC0-BA44-7E15A059D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7175AE-0780-41E7-95CE-36311713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08A2EA-13AB-4BF4-B5D0-E956BA8377BA}"/>
              </a:ext>
            </a:extLst>
          </p:cNvPr>
          <p:cNvSpPr txBox="1"/>
          <p:nvPr/>
        </p:nvSpPr>
        <p:spPr>
          <a:xfrm>
            <a:off x="7929502" y="442631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企鹅夫人的完美宫殿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B37C6A-276F-4BAE-8DDC-D99A65FAFC71}"/>
              </a:ext>
            </a:extLst>
          </p:cNvPr>
          <p:cNvSpPr txBox="1"/>
          <p:nvPr/>
        </p:nvSpPr>
        <p:spPr>
          <a:xfrm>
            <a:off x="9930050" y="25472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09326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5F3671-C643-4105-B44F-C0848D654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6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1B181A-0B96-402C-BB13-955D3B9CF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0748E0-60FB-472B-A130-77B75CAC89D1}"/>
              </a:ext>
            </a:extLst>
          </p:cNvPr>
          <p:cNvSpPr txBox="1"/>
          <p:nvPr/>
        </p:nvSpPr>
        <p:spPr>
          <a:xfrm>
            <a:off x="9024320" y="6244882"/>
            <a:ext cx="3535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Helen Brain • Celeste </a:t>
            </a:r>
            <a:r>
              <a:rPr lang="en-US" altLang="zh-CN" sz="2000" dirty="0" err="1"/>
              <a:t>Beckerling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B8112F-3449-4968-B995-7A0D5BA42AC4}"/>
              </a:ext>
            </a:extLst>
          </p:cNvPr>
          <p:cNvSpPr txBox="1"/>
          <p:nvPr/>
        </p:nvSpPr>
        <p:spPr>
          <a:xfrm>
            <a:off x="7929502" y="954259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企鹅夫人的完美宫殿</a:t>
            </a:r>
          </a:p>
        </p:txBody>
      </p:sp>
    </p:spTree>
    <p:extLst>
      <p:ext uri="{BB962C8B-B14F-4D97-AF65-F5344CB8AC3E}">
        <p14:creationId xmlns:p14="http://schemas.microsoft.com/office/powerpoint/2010/main" val="180612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F309E3-66D8-4D60-AC16-34F9D4ED2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342EDB-0646-4E61-971D-E054C457F693}"/>
              </a:ext>
            </a:extLst>
          </p:cNvPr>
          <p:cNvSpPr txBox="1"/>
          <p:nvPr/>
        </p:nvSpPr>
        <p:spPr>
          <a:xfrm>
            <a:off x="1219200" y="185057"/>
            <a:ext cx="475001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“我想要一栋房子！”企鹅夫人说：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“我不想住在垃圾堆里。”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FA0C5D-7D7C-489F-A9DF-87E6625FBF26}"/>
              </a:ext>
            </a:extLst>
          </p:cNvPr>
          <p:cNvSpPr txBox="1"/>
          <p:nvPr/>
        </p:nvSpPr>
        <p:spPr>
          <a:xfrm>
            <a:off x="9198429" y="185057"/>
            <a:ext cx="3826689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“亲爱的，”企鹅爸爸说：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“我们会为你造一座宫殿。”</a:t>
            </a:r>
          </a:p>
        </p:txBody>
      </p:sp>
    </p:spTree>
    <p:extLst>
      <p:ext uri="{BB962C8B-B14F-4D97-AF65-F5344CB8AC3E}">
        <p14:creationId xmlns:p14="http://schemas.microsoft.com/office/powerpoint/2010/main" val="292824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402864-96A2-477A-84BF-730DA2903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B92A6E-0410-44E9-8FE1-19558B4B2776}"/>
              </a:ext>
            </a:extLst>
          </p:cNvPr>
          <p:cNvSpPr txBox="1"/>
          <p:nvPr/>
        </p:nvSpPr>
        <p:spPr>
          <a:xfrm>
            <a:off x="196250" y="205736"/>
            <a:ext cx="357020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于是企鹅一家开始工作。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69F305-0C6E-471E-8577-96C5C0253506}"/>
              </a:ext>
            </a:extLst>
          </p:cNvPr>
          <p:cNvSpPr txBox="1"/>
          <p:nvPr/>
        </p:nvSpPr>
        <p:spPr>
          <a:xfrm>
            <a:off x="3766458" y="4975864"/>
            <a:ext cx="351891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“测量尺坏了。”波蒂说。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50AA4A-1539-4D70-8955-46874E442715}"/>
              </a:ext>
            </a:extLst>
          </p:cNvPr>
          <p:cNvSpPr txBox="1"/>
          <p:nvPr/>
        </p:nvSpPr>
        <p:spPr>
          <a:xfrm>
            <a:off x="196250" y="1637696"/>
            <a:ext cx="444224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“沙子让我痒痒。”茜茜抱怨道。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0C67B2-25F7-41A0-980F-340285B28FC8}"/>
              </a:ext>
            </a:extLst>
          </p:cNvPr>
          <p:cNvSpPr txBox="1"/>
          <p:nvPr/>
        </p:nvSpPr>
        <p:spPr>
          <a:xfrm>
            <a:off x="7576457" y="1637696"/>
            <a:ext cx="290335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“我饿了。”高博说。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1E4931-A2D3-43FE-B0FC-9BA7C9184FE4}"/>
              </a:ext>
            </a:extLst>
          </p:cNvPr>
          <p:cNvSpPr txBox="1"/>
          <p:nvPr/>
        </p:nvSpPr>
        <p:spPr>
          <a:xfrm>
            <a:off x="11266714" y="3834526"/>
            <a:ext cx="295465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企鹅夫人叹了口气。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她做了所有的工作。</a:t>
            </a:r>
          </a:p>
        </p:txBody>
      </p:sp>
    </p:spTree>
    <p:extLst>
      <p:ext uri="{BB962C8B-B14F-4D97-AF65-F5344CB8AC3E}">
        <p14:creationId xmlns:p14="http://schemas.microsoft.com/office/powerpoint/2010/main" val="141595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7FD978-D2D6-441C-8AE9-28675606E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DE836BB-1E0A-4844-A75E-E4349FD9528D}"/>
              </a:ext>
            </a:extLst>
          </p:cNvPr>
          <p:cNvSpPr txBox="1"/>
          <p:nvPr/>
        </p:nvSpPr>
        <p:spPr>
          <a:xfrm>
            <a:off x="402771" y="631371"/>
            <a:ext cx="295465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终于，城堡建成了。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EAEAF5-43FB-4318-9121-0135286B2602}"/>
              </a:ext>
            </a:extLst>
          </p:cNvPr>
          <p:cNvSpPr txBox="1"/>
          <p:nvPr/>
        </p:nvSpPr>
        <p:spPr>
          <a:xfrm>
            <a:off x="9107360" y="354372"/>
            <a:ext cx="449353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但是潮水涌来，把城堡冲走了。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“我们再试一次。”企鹅爸爸说。</a:t>
            </a:r>
          </a:p>
        </p:txBody>
      </p:sp>
    </p:spTree>
    <p:extLst>
      <p:ext uri="{BB962C8B-B14F-4D97-AF65-F5344CB8AC3E}">
        <p14:creationId xmlns:p14="http://schemas.microsoft.com/office/powerpoint/2010/main" val="328255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3AE91C-9EF6-4950-8FC9-D9CCCFC2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21A51C-01E8-4DDA-BAA9-FBB9D8D6AFCD}"/>
              </a:ext>
            </a:extLst>
          </p:cNvPr>
          <p:cNvSpPr txBox="1"/>
          <p:nvPr/>
        </p:nvSpPr>
        <p:spPr>
          <a:xfrm>
            <a:off x="0" y="544285"/>
            <a:ext cx="7520007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“来吧，孩子们，我们要用石头给妈妈建一座大屋子。”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CE21A4-52FA-4981-B1DC-A3325FB38CA5}"/>
              </a:ext>
            </a:extLst>
          </p:cNvPr>
          <p:cNvSpPr txBox="1"/>
          <p:nvPr/>
        </p:nvSpPr>
        <p:spPr>
          <a:xfrm>
            <a:off x="9078686" y="631615"/>
            <a:ext cx="387798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于是企鹅一家开始工作了。</a:t>
            </a:r>
          </a:p>
        </p:txBody>
      </p:sp>
    </p:spTree>
    <p:extLst>
      <p:ext uri="{BB962C8B-B14F-4D97-AF65-F5344CB8AC3E}">
        <p14:creationId xmlns:p14="http://schemas.microsoft.com/office/powerpoint/2010/main" val="189813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161556-CF6A-4610-AE48-4DBB07CF2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2F5253-2203-4E6F-A461-6665E4E48FF6}"/>
              </a:ext>
            </a:extLst>
          </p:cNvPr>
          <p:cNvSpPr txBox="1"/>
          <p:nvPr/>
        </p:nvSpPr>
        <p:spPr>
          <a:xfrm>
            <a:off x="283027" y="1393372"/>
            <a:ext cx="413446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“石头太重了。”茜茜抱怨道。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C65E14-7E49-4BF6-BFD3-143E0559290E}"/>
              </a:ext>
            </a:extLst>
          </p:cNvPr>
          <p:cNvSpPr txBox="1"/>
          <p:nvPr/>
        </p:nvSpPr>
        <p:spPr>
          <a:xfrm>
            <a:off x="3677225" y="5127171"/>
            <a:ext cx="351891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“测量尺坏了。”波蒂说。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01781-0159-4825-836C-32BD1EAD01BC}"/>
              </a:ext>
            </a:extLst>
          </p:cNvPr>
          <p:cNvSpPr txBox="1"/>
          <p:nvPr/>
        </p:nvSpPr>
        <p:spPr>
          <a:xfrm>
            <a:off x="9307286" y="631371"/>
            <a:ext cx="321113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“我还是饿。”高博说。</a:t>
            </a:r>
          </a:p>
        </p:txBody>
      </p:sp>
    </p:spTree>
    <p:extLst>
      <p:ext uri="{BB962C8B-B14F-4D97-AF65-F5344CB8AC3E}">
        <p14:creationId xmlns:p14="http://schemas.microsoft.com/office/powerpoint/2010/main" val="2636495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479</Words>
  <Application>Microsoft Office PowerPoint</Application>
  <PresentationFormat>自定义</PresentationFormat>
  <Paragraphs>53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55</cp:revision>
  <dcterms:created xsi:type="dcterms:W3CDTF">2021-03-14T02:42:17Z</dcterms:created>
  <dcterms:modified xsi:type="dcterms:W3CDTF">2022-01-13T01:41:40Z</dcterms:modified>
</cp:coreProperties>
</file>